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73CA2-30C6-0D42-A288-ECD4E946FB2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03B4-96CD-314D-922C-35C7BE2D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the Foundation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Activity selection, assessment, diagnostics</a:t>
            </a:r>
          </a:p>
          <a:p>
            <a:r>
              <a:rPr lang="en-US" smtClean="0"/>
              <a:t>NMRC May 24,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cont’d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Points, rounds, games may be lost, but participants are not “losers”</a:t>
            </a:r>
          </a:p>
          <a:p>
            <a:r>
              <a:rPr lang="en-US" dirty="0" smtClean="0"/>
              <a:t>Emphasize mutual respect and empathy</a:t>
            </a:r>
          </a:p>
          <a:p>
            <a:r>
              <a:rPr lang="en-US" dirty="0" smtClean="0"/>
              <a:t>De-emphasize vicarious success</a:t>
            </a:r>
          </a:p>
          <a:p>
            <a:pPr lvl="1"/>
            <a:r>
              <a:rPr lang="en-US" dirty="0" smtClean="0"/>
              <a:t>Leads to perceived expectations,</a:t>
            </a:r>
          </a:p>
          <a:p>
            <a:pPr lvl="1"/>
            <a:r>
              <a:rPr lang="en-US" dirty="0" smtClean="0"/>
              <a:t>Pressure, anxiety</a:t>
            </a:r>
          </a:p>
          <a:p>
            <a:pPr lvl="1"/>
            <a:r>
              <a:rPr lang="en-US" dirty="0" smtClean="0"/>
              <a:t>Cheating</a:t>
            </a:r>
          </a:p>
          <a:p>
            <a:r>
              <a:rPr lang="en-US" dirty="0" smtClean="0"/>
              <a:t>Use of symbolic ‘closure’ activities (more </a:t>
            </a:r>
            <a:r>
              <a:rPr lang="en-US" smtClean="0"/>
              <a:t>in session 6)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things go wrong….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Stop</a:t>
            </a:r>
          </a:p>
          <a:p>
            <a:pPr lvl="1"/>
            <a:r>
              <a:rPr lang="en-US" dirty="0" smtClean="0"/>
              <a:t>Confusion, ambiguity, insecurity</a:t>
            </a:r>
          </a:p>
          <a:p>
            <a:r>
              <a:rPr lang="en-US" dirty="0" smtClean="0"/>
              <a:t>Revise</a:t>
            </a:r>
          </a:p>
          <a:p>
            <a:pPr lvl="1"/>
            <a:r>
              <a:rPr lang="en-US" dirty="0" smtClean="0"/>
              <a:t>Simplify, slow down</a:t>
            </a:r>
          </a:p>
          <a:p>
            <a:r>
              <a:rPr lang="en-US" dirty="0" smtClean="0"/>
              <a:t>Move on</a:t>
            </a:r>
          </a:p>
          <a:p>
            <a:pPr lvl="1"/>
            <a:r>
              <a:rPr lang="en-US" dirty="0" smtClean="0"/>
              <a:t>Ongoing problems may suggest participant issues</a:t>
            </a:r>
          </a:p>
          <a:p>
            <a:r>
              <a:rPr lang="en-US" dirty="0" smtClean="0"/>
              <a:t>Try again </a:t>
            </a:r>
          </a:p>
          <a:p>
            <a:pPr lvl="1"/>
            <a:r>
              <a:rPr lang="en-US" dirty="0" smtClean="0"/>
              <a:t>Different group/setting</a:t>
            </a:r>
          </a:p>
        </p:txBody>
      </p:sp>
      <p:pic>
        <p:nvPicPr>
          <p:cNvPr id="18" name="Content Placeholder 17" descr="a.aaa-This-kitty-doesnt-like-wat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2068" b="-62068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r>
              <a:rPr lang="en-US" dirty="0" smtClean="0"/>
              <a:t>Instant Impulse</a:t>
            </a:r>
            <a:endParaRPr lang="en-US" dirty="0" smtClean="0"/>
          </a:p>
          <a:p>
            <a:r>
              <a:rPr lang="en-US" dirty="0" smtClean="0"/>
              <a:t>Rubber </a:t>
            </a:r>
            <a:r>
              <a:rPr lang="en-US" smtClean="0"/>
              <a:t>Chicken Relay</a:t>
            </a:r>
            <a:endParaRPr lang="en-US" dirty="0" smtClean="0"/>
          </a:p>
          <a:p>
            <a:r>
              <a:rPr lang="en-US" dirty="0" smtClean="0"/>
              <a:t>Kung Fu Baseball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have never let my schooling interfere with  my education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-Mark Twain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6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</a:p>
          <a:p>
            <a:r>
              <a:rPr lang="en-US" dirty="0" smtClean="0"/>
              <a:t>Websites </a:t>
            </a:r>
          </a:p>
          <a:p>
            <a:pPr lvl="1"/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Prior experience</a:t>
            </a:r>
          </a:p>
          <a:p>
            <a:r>
              <a:rPr lang="en-US" dirty="0" smtClean="0"/>
              <a:t>“Inspired” Groups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groups are different</a:t>
            </a:r>
          </a:p>
          <a:p>
            <a:pPr lvl="1"/>
            <a:r>
              <a:rPr lang="en-US" dirty="0" smtClean="0"/>
              <a:t>Examples</a:t>
            </a:r>
          </a:p>
          <a:p>
            <a:r>
              <a:rPr lang="en-US" dirty="0" smtClean="0"/>
              <a:t>The role of forces beyond your control</a:t>
            </a:r>
          </a:p>
          <a:p>
            <a:pPr lvl="1"/>
            <a:r>
              <a:rPr lang="en-US" dirty="0" smtClean="0"/>
              <a:t>Examples</a:t>
            </a:r>
          </a:p>
          <a:p>
            <a:r>
              <a:rPr lang="en-US" dirty="0" smtClean="0"/>
              <a:t>Leader/facilitator ‘buy in’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“Sheryl’s 3 step process”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it make sense to me?</a:t>
            </a:r>
          </a:p>
          <a:p>
            <a:pPr lvl="1"/>
            <a:r>
              <a:rPr lang="en-US" dirty="0" smtClean="0"/>
              <a:t>Do I understand the rules and structure of the activity? (Can I visualize it?)</a:t>
            </a:r>
          </a:p>
          <a:p>
            <a:pPr lvl="1"/>
            <a:r>
              <a:rPr lang="en-US" dirty="0" smtClean="0"/>
              <a:t>Is there identifiable ‘purposefulness?’ </a:t>
            </a:r>
          </a:p>
          <a:p>
            <a:pPr lvl="2"/>
            <a:r>
              <a:rPr lang="en-US" dirty="0" smtClean="0"/>
              <a:t>Including just ‘have fun’</a:t>
            </a:r>
          </a:p>
          <a:p>
            <a:pPr lvl="1"/>
            <a:r>
              <a:rPr lang="en-US" dirty="0" smtClean="0"/>
              <a:t>If “No,” keep looking, or…</a:t>
            </a:r>
          </a:p>
          <a:p>
            <a:pPr lvl="2"/>
            <a:r>
              <a:rPr lang="en-US" dirty="0" smtClean="0"/>
              <a:t>…try it out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“3 step process”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Would I engage in this activity (or play this game?)</a:t>
            </a:r>
          </a:p>
          <a:p>
            <a:pPr marL="914400" lvl="1" indent="-514350"/>
            <a:r>
              <a:rPr lang="en-US" dirty="0" smtClean="0"/>
              <a:t>	If “No,” then keep looking</a:t>
            </a:r>
          </a:p>
          <a:p>
            <a:pPr marL="514350" indent="-514350"/>
            <a:r>
              <a:rPr lang="en-US" dirty="0" smtClean="0"/>
              <a:t>General rule of (my) thumb: </a:t>
            </a:r>
            <a:r>
              <a:rPr lang="en-US" dirty="0"/>
              <a:t>D</a:t>
            </a:r>
            <a:r>
              <a:rPr lang="en-US" dirty="0" smtClean="0"/>
              <a:t>o not ask participants to do things I would not do</a:t>
            </a:r>
          </a:p>
          <a:p>
            <a:pPr marL="914400" lvl="1" indent="-514350"/>
            <a:r>
              <a:rPr lang="en-US" dirty="0" smtClean="0"/>
              <a:t>Exceptions </a:t>
            </a:r>
          </a:p>
          <a:p>
            <a:pPr marL="914400" lvl="1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“3 step process”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Can it be modified before AND during?</a:t>
            </a:r>
          </a:p>
          <a:p>
            <a:pPr lvl="1"/>
            <a:r>
              <a:rPr lang="en-US" dirty="0" smtClean="0"/>
              <a:t>How will changes to a ‘known’ activity be received?</a:t>
            </a:r>
          </a:p>
          <a:p>
            <a:pPr lvl="1"/>
            <a:r>
              <a:rPr lang="en-US" dirty="0" smtClean="0"/>
              <a:t>How will changes made during be received?</a:t>
            </a:r>
          </a:p>
          <a:p>
            <a:pPr lvl="2"/>
            <a:r>
              <a:rPr lang="en-US" dirty="0" smtClean="0"/>
              <a:t>Plan ahead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parts of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Group/participants characteristics</a:t>
            </a:r>
          </a:p>
          <a:p>
            <a:r>
              <a:rPr lang="en-US" dirty="0" smtClean="0"/>
              <a:t>Available </a:t>
            </a:r>
            <a:r>
              <a:rPr lang="en-US" dirty="0" err="1" smtClean="0"/>
              <a:t>setting(s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Weather</a:t>
            </a:r>
          </a:p>
          <a:p>
            <a:r>
              <a:rPr lang="en-US" dirty="0" smtClean="0"/>
              <a:t># of participants</a:t>
            </a:r>
          </a:p>
          <a:p>
            <a:r>
              <a:rPr lang="en-US" dirty="0" smtClean="0"/>
              <a:t># of staff/helpers</a:t>
            </a:r>
          </a:p>
          <a:p>
            <a:r>
              <a:rPr lang="en-US" dirty="0" smtClean="0"/>
              <a:t>Supplies</a:t>
            </a:r>
          </a:p>
          <a:p>
            <a:r>
              <a:rPr lang="en-US" dirty="0" smtClean="0"/>
              <a:t>ME!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appreciate competition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Improve on own performance</a:t>
            </a:r>
          </a:p>
          <a:p>
            <a:r>
              <a:rPr lang="en-US" dirty="0" smtClean="0"/>
              <a:t>Improve on group performance</a:t>
            </a:r>
          </a:p>
          <a:p>
            <a:r>
              <a:rPr lang="en-US" dirty="0" smtClean="0"/>
              <a:t>Intrinsic OR extrinsic rewards/motivations</a:t>
            </a:r>
          </a:p>
          <a:p>
            <a:r>
              <a:rPr lang="en-US" dirty="0" smtClean="0"/>
              <a:t>Encourage “</a:t>
            </a:r>
            <a:r>
              <a:rPr lang="en-US" dirty="0"/>
              <a:t>t</a:t>
            </a:r>
            <a:r>
              <a:rPr lang="en-US" dirty="0" smtClean="0"/>
              <a:t>ask” orientation</a:t>
            </a:r>
          </a:p>
          <a:p>
            <a:r>
              <a:rPr lang="en-US" dirty="0" smtClean="0"/>
              <a:t>Reduces role of ‘failure’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Between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bring out the best performance</a:t>
            </a:r>
          </a:p>
          <a:p>
            <a:r>
              <a:rPr lang="en-US" dirty="0" smtClean="0"/>
              <a:t>Adds some excitement</a:t>
            </a:r>
          </a:p>
          <a:p>
            <a:r>
              <a:rPr lang="en-US" dirty="0" smtClean="0"/>
              <a:t>IMPORTANT: it does not REALLY matter</a:t>
            </a:r>
          </a:p>
          <a:p>
            <a:r>
              <a:rPr lang="en-US" dirty="0" smtClean="0"/>
              <a:t>De-emphasize the ‘you lose’ part</a:t>
            </a:r>
          </a:p>
          <a:p>
            <a:pPr lvl="1"/>
            <a:r>
              <a:rPr lang="en-US" dirty="0" smtClean="0"/>
              <a:t>Keep moving; go on to the next thing</a:t>
            </a:r>
          </a:p>
          <a:p>
            <a:pPr lvl="1"/>
            <a:r>
              <a:rPr lang="en-US" dirty="0" smtClean="0"/>
              <a:t>Do not necessarily tie to rewards</a:t>
            </a:r>
          </a:p>
          <a:p>
            <a:pPr lvl="1"/>
            <a:r>
              <a:rPr lang="en-US" dirty="0" smtClean="0"/>
              <a:t>Shuffle teams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347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Building the Foundation</vt:lpstr>
      <vt:lpstr>I have never let my schooling interfere with  my education  -Mark Twain</vt:lpstr>
      <vt:lpstr>Sources for Activities</vt:lpstr>
      <vt:lpstr>However……</vt:lpstr>
      <vt:lpstr>“Sheryl’s 3 step process” </vt:lpstr>
      <vt:lpstr>“3 step process” cont’d</vt:lpstr>
      <vt:lpstr>“3 step process” cont’d</vt:lpstr>
      <vt:lpstr>More parts of the process</vt:lpstr>
      <vt:lpstr>Learning to appreciate competition</vt:lpstr>
      <vt:lpstr>Competition cont’d</vt:lpstr>
      <vt:lpstr>When things go wrong….</vt:lpstr>
      <vt:lpstr>Activities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Foundation</dc:title>
  <dc:creator>Sheryl Chatfield</dc:creator>
  <cp:lastModifiedBy>Turner Center</cp:lastModifiedBy>
  <cp:revision>7</cp:revision>
  <dcterms:created xsi:type="dcterms:W3CDTF">2012-05-23T11:39:47Z</dcterms:created>
  <dcterms:modified xsi:type="dcterms:W3CDTF">2012-05-23T18:59:41Z</dcterms:modified>
</cp:coreProperties>
</file>