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4" r:id="rId9"/>
    <p:sldId id="262" r:id="rId10"/>
    <p:sldId id="261" r:id="rId11"/>
    <p:sldId id="263" r:id="rId12"/>
    <p:sldId id="266" r:id="rId13"/>
    <p:sldId id="265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991-70EE-1C4C-B3B9-121769F70DCE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2E21-BF56-7A4D-AB04-75EDB287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Creating the Framework: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Specific Activities and Adaptations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NMRC May 24, 2012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Accommodations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ASL 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Written directions/prompts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Lip reading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Facial expressions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Agreed-upon signals 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Stop, move, etc.</a:t>
            </a:r>
          </a:p>
          <a:p>
            <a:pPr>
              <a:buNone/>
            </a:pPr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Activities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“Super”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Moonball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One large ball, maximum hits before striking the ground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“Everyone hits” rules apply as desired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All participants have rope or bungee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Tie (a specific) knot between hits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Ball striking ground (or rope) = start over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Count max number of hits after all ropes are knotted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Group plays for the ‘record’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Variations on Sports</a:t>
            </a:r>
          </a:p>
          <a:p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Inclusive teams, if possible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Improves social skills, provides opportunities for normalizing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Baseball/softball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No chatter rule (visual distractions?)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Ropes and cones for visual impairment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Flag or touch Football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Visual signal for end of play</a:t>
            </a:r>
          </a:p>
          <a:p>
            <a:pPr lvl="1"/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Multiple Disabilities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Persons with more than one disability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Mixed groups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Mixed abilities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Different rules for different participants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Helpers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Ask!!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“Tactile Twister”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Create textured Twister surface from sheet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Glue (or sew) fabrics, trims, outlines</a:t>
            </a:r>
          </a:p>
          <a:p>
            <a:pPr lvl="2"/>
            <a:r>
              <a:rPr lang="en-US" dirty="0" smtClean="0">
                <a:latin typeface="Abadi MT Condensed Extra Bold"/>
                <a:cs typeface="Abadi MT Condensed Extra Bold"/>
              </a:rPr>
              <a:t>Upholstery fabric, textured fabrics, carpets, other surfaces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Create spinner with surface, Braille for body part, outline or other symbolic representation</a:t>
            </a:r>
          </a:p>
          <a:p>
            <a:pPr lvl="2"/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SOCKLEY (a lead up game)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9246"/>
            <a:ext cx="8229600" cy="4866918"/>
          </a:xfrm>
        </p:spPr>
        <p:txBody>
          <a:bodyPr/>
          <a:lstStyle/>
          <a:p>
            <a:r>
              <a:rPr lang="en-US" sz="2400" dirty="0" smtClean="0">
                <a:latin typeface="Abadi MT Condensed Extra Bold"/>
                <a:cs typeface="Abadi MT Condensed Extra Bold"/>
              </a:rPr>
              <a:t>Punch ball </a:t>
            </a:r>
            <a:r>
              <a:rPr lang="en-US" sz="2400" dirty="0" err="1" smtClean="0">
                <a:latin typeface="Abadi MT Condensed Extra Bold"/>
                <a:cs typeface="Abadi MT Condensed Extra Bold"/>
              </a:rPr>
              <a:t>balloon(with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 uncooked rice inside)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2 Poles – one line running between </a:t>
            </a:r>
          </a:p>
          <a:p>
            <a:pPr lvl="1"/>
            <a:r>
              <a:rPr lang="en-US" sz="2400" dirty="0" smtClean="0">
                <a:latin typeface="Abadi MT Condensed Extra Bold"/>
                <a:cs typeface="Abadi MT Condensed Extra Bold"/>
              </a:rPr>
              <a:t>Volleyball net ends</a:t>
            </a:r>
          </a:p>
          <a:p>
            <a:r>
              <a:rPr lang="en-US" sz="2400" dirty="0" smtClean="0">
                <a:latin typeface="Abadi MT Condensed Extra Bold"/>
                <a:cs typeface="Abadi MT Condensed Extra Bold"/>
              </a:rPr>
              <a:t>Loop/</a:t>
            </a:r>
            <a:r>
              <a:rPr lang="en-US" sz="2400" dirty="0" err="1" smtClean="0">
                <a:latin typeface="Abadi MT Condensed Extra Bold"/>
                <a:cs typeface="Abadi MT Condensed Extra Bold"/>
              </a:rPr>
              <a:t>o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-ring/pulley that moves freely along line</a:t>
            </a:r>
          </a:p>
          <a:p>
            <a:pPr>
              <a:buNone/>
            </a:pPr>
            <a:r>
              <a:rPr lang="en-US" sz="2400" dirty="0" smtClean="0">
                <a:latin typeface="Abadi MT Condensed Extra Bold"/>
                <a:cs typeface="Abadi MT Condensed Extra Bold"/>
              </a:rPr>
              <a:t>Attach punch ball to pulley. Line participants up on either side of the line. Object is to hit the ball toward the other team. Raise/lower ball as desired, lengthen/shorten course. Hang flags or fabric behind participants to keep score count.</a:t>
            </a:r>
          </a:p>
          <a:p>
            <a:pPr>
              <a:buNone/>
            </a:pPr>
            <a:endParaRPr lang="en-US" dirty="0" smtClean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26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creative with scavenger hunts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 large groups and long periods of time</a:t>
            </a:r>
          </a:p>
          <a:p>
            <a:r>
              <a:rPr lang="en-US" dirty="0" smtClean="0"/>
              <a:t>Labor intensive to set up</a:t>
            </a:r>
          </a:p>
          <a:p>
            <a:r>
              <a:rPr lang="en-US" dirty="0" smtClean="0"/>
              <a:t>Appropriate for inclusive/different levels </a:t>
            </a:r>
            <a:r>
              <a:rPr lang="en-US" smtClean="0"/>
              <a:t>of ability</a:t>
            </a:r>
            <a:endParaRPr lang="en-US" dirty="0" smtClean="0"/>
          </a:p>
          <a:p>
            <a:r>
              <a:rPr lang="en-US" dirty="0" smtClean="0"/>
              <a:t>Collect sights…….sounds…….touch….smells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iphone</a:t>
            </a:r>
            <a:r>
              <a:rPr lang="en-US" dirty="0" smtClean="0"/>
              <a:t> to photo or record</a:t>
            </a:r>
          </a:p>
          <a:p>
            <a:r>
              <a:rPr lang="en-US" dirty="0" smtClean="0"/>
              <a:t>Using ‘living’ clues (people)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051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No one is useless in this world who lightens the burden of it for anyone else</a:t>
            </a:r>
            <a:br>
              <a:rPr lang="en-US" dirty="0" smtClean="0">
                <a:latin typeface="Abadi MT Condensed Extra Bold"/>
                <a:cs typeface="Abadi MT Condensed Extra Bold"/>
              </a:rPr>
            </a:br>
            <a:r>
              <a:rPr lang="en-US" dirty="0">
                <a:latin typeface="Abadi MT Condensed Extra Bold"/>
                <a:cs typeface="Abadi MT Condensed Extra Bold"/>
              </a:rPr>
              <a:t/>
            </a:r>
            <a:br>
              <a:rPr lang="en-US" dirty="0">
                <a:latin typeface="Abadi MT Condensed Extra Bold"/>
                <a:cs typeface="Abadi MT Condensed Extra Bold"/>
              </a:rPr>
            </a:br>
            <a:r>
              <a:rPr lang="en-US" dirty="0" smtClean="0">
                <a:latin typeface="Abadi MT Condensed Extra Bold"/>
                <a:cs typeface="Abadi MT Condensed Extra Bold"/>
              </a:rPr>
              <a:t>-Charles Dickens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06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Activities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badi MT Condensed Extra Bold"/>
                <a:cs typeface="Abadi MT Condensed Extra Bold"/>
              </a:rPr>
              <a:t>Goal </a:t>
            </a:r>
            <a:r>
              <a:rPr lang="en-US" dirty="0" smtClean="0">
                <a:latin typeface="Abadi MT Condensed Extra Bold"/>
                <a:cs typeface="Abadi MT Condensed Extra Bold"/>
              </a:rPr>
              <a:t>Ball </a:t>
            </a:r>
            <a:r>
              <a:rPr lang="en-US" dirty="0" smtClean="0">
                <a:latin typeface="Abadi MT Condensed Extra Bold"/>
                <a:cs typeface="Abadi MT Condensed Extra Bold"/>
              </a:rPr>
              <a:t>demos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Silent Mating Game</a:t>
            </a:r>
            <a:endParaRPr lang="en-US" dirty="0" smtClean="0">
              <a:latin typeface="Abadi MT Condensed Extra Bold"/>
              <a:cs typeface="Abadi MT Condensed Extra Bold"/>
            </a:endParaRP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Cowbell Dragon Tail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Blind or visual impairment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Range from partial to complete inability to distinguish dark/light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Corrective devices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Other aids 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Psychosocial aspects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Range from none/minimal to varying degrees of dependence, insecurity</a:t>
            </a:r>
          </a:p>
          <a:p>
            <a:pPr lvl="2">
              <a:buNone/>
            </a:pPr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Accommodations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Verbal prompts, directions, descriptions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Opportunity to touch; simulations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Bright colors/high contrast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Sound/vibration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Bells – nets/goals, pins, etc.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“Whistling” balls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Rattling objects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Ball “harness”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Volleyball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Soccer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badi MT Condensed Extra Bold"/>
                <a:cs typeface="Abadi MT Condensed Extra Bold"/>
              </a:rPr>
              <a:t>Goalball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badi MT Condensed Extra Bold"/>
                <a:cs typeface="Abadi MT Condensed Extra Bold"/>
              </a:rPr>
              <a:t>Paralympic</a:t>
            </a:r>
            <a:r>
              <a:rPr lang="en-US" dirty="0" smtClean="0">
                <a:latin typeface="Abadi MT Condensed Extra Bold"/>
                <a:cs typeface="Abadi MT Condensed Extra Bold"/>
              </a:rPr>
              <a:t> Sport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ALL players wear eyeshades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Tape/rope for lines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See website for official rules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Provide assisting player with contact cues for hearing impairment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Multiple variations using same equipment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“Sculpture”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(Low to moderate activity)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1 or more person pose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Re-create with one or more persons located proximate or further away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Accuracy OR accuracy and time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Within or between competition</a:t>
            </a:r>
          </a:p>
          <a:p>
            <a:pPr lvl="1"/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Two more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Beach Volleyball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Net</a:t>
            </a:r>
          </a:p>
          <a:p>
            <a:r>
              <a:rPr lang="en-US" dirty="0" err="1" smtClean="0">
                <a:latin typeface="Abadi MT Condensed Extra Bold"/>
                <a:cs typeface="Abadi MT Condensed Extra Bold"/>
              </a:rPr>
              <a:t>Beachball</a:t>
            </a:r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Insert uncooked rice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Prepare multiple balls for “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Dodgeball</a:t>
            </a:r>
            <a:r>
              <a:rPr lang="en-US" dirty="0" smtClean="0">
                <a:latin typeface="Abadi MT Condensed Extra Bold"/>
                <a:cs typeface="Abadi MT Condensed Extra Bold"/>
              </a:rPr>
              <a:t>”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Indoor Hockey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Attach bells to flying disc with string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Tape/rope for lines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Hang bells from goal netting</a:t>
            </a: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Deaf or hearing impairment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Partial to total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Corrective devices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Challenges with changes in hearing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Psychosocial Aspects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Range from non/minimal to varying degrees of depression, isolation, denial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587</Words>
  <Application>Microsoft Macintosh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Creating the Framework:</vt:lpstr>
      <vt:lpstr>No one is useless in this world who lightens the burden of it for anyone else  -Charles Dickens</vt:lpstr>
      <vt:lpstr>Activities</vt:lpstr>
      <vt:lpstr>Blind or visual impairment</vt:lpstr>
      <vt:lpstr>Accommodations</vt:lpstr>
      <vt:lpstr>Goalball</vt:lpstr>
      <vt:lpstr>“Sculpture”</vt:lpstr>
      <vt:lpstr>Two more</vt:lpstr>
      <vt:lpstr>Deaf or hearing impairment</vt:lpstr>
      <vt:lpstr>Accommodations</vt:lpstr>
      <vt:lpstr>Activities</vt:lpstr>
      <vt:lpstr>Multiple Disabilities</vt:lpstr>
      <vt:lpstr>“Tactile Twister”</vt:lpstr>
      <vt:lpstr>SOCKLEY (a lead up game)</vt:lpstr>
      <vt:lpstr>Be creative with scavenger hunts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Sheryl Chatfield</dc:creator>
  <cp:lastModifiedBy>Sheryl Chatfield</cp:lastModifiedBy>
  <cp:revision>11</cp:revision>
  <dcterms:created xsi:type="dcterms:W3CDTF">2012-05-24T01:39:36Z</dcterms:created>
  <dcterms:modified xsi:type="dcterms:W3CDTF">2012-05-24T01:40:03Z</dcterms:modified>
</cp:coreProperties>
</file>