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26A90-8B1D-8D43-845B-944AB06474C9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8FA8-7CCB-7441-B15B-68DC24042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screenshot of what Audacity looks like…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8FA8-7CCB-7441-B15B-68DC2404254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EED8471E-6948-4EB6-AB2B-0086E8168D5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EFEF4F7-7B7E-43D5-B480-8F5F530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550498" cy="49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857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229600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Audacity works much the same as the classroom tape recorders of yesterday.</a:t>
            </a:r>
            <a:endParaRPr lang="en-US" sz="2400" smtClean="0"/>
          </a:p>
          <a:p>
            <a:endParaRPr lang="en-US" sz="2400" smtClean="0"/>
          </a:p>
          <a:p>
            <a:r>
              <a:rPr lang="en-US" sz="2400" dirty="0" smtClean="0"/>
              <a:t>Those valuable tools allowed teachers and students to record their voice, listen to themselves read and other similar activities. </a:t>
            </a:r>
          </a:p>
          <a:p>
            <a:endParaRPr lang="en-US" sz="2400" dirty="0" smtClean="0"/>
          </a:p>
          <a:p>
            <a:r>
              <a:rPr lang="en-US" sz="2400" dirty="0" smtClean="0"/>
              <a:t>They are considered analog recorders because the audio clip was saved on a cassette tape. Digital recordings, including files produced in Audacity, allow users to quickly create, delete and modify voice recordings. </a:t>
            </a:r>
          </a:p>
          <a:p>
            <a:endParaRPr lang="en-US" sz="2400" dirty="0" smtClean="0"/>
          </a:p>
          <a:p>
            <a:r>
              <a:rPr lang="en-US" sz="2400" dirty="0" smtClean="0"/>
              <a:t>Users can even share files by emailing them or posting them online, or some may prefer to download these files onto an .mp3 player and listen to a podcast!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Tube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iframe</a:t>
            </a:r>
            <a:r>
              <a:rPr lang="en-US" dirty="0" smtClean="0"/>
              <a:t> width="420" height="315" </a:t>
            </a:r>
            <a:r>
              <a:rPr lang="en-US" dirty="0" err="1" smtClean="0"/>
              <a:t>src</a:t>
            </a:r>
            <a:r>
              <a:rPr lang="en-US" dirty="0" smtClean="0"/>
              <a:t>="http://www.youtube.com/embed/6txQRfptawE" </a:t>
            </a:r>
            <a:r>
              <a:rPr lang="en-US" dirty="0" err="1" smtClean="0"/>
              <a:t>frameborder</a:t>
            </a:r>
            <a:r>
              <a:rPr lang="en-US" dirty="0" smtClean="0"/>
              <a:t>="0" </a:t>
            </a:r>
            <a:r>
              <a:rPr lang="en-US" dirty="0" err="1" smtClean="0"/>
              <a:t>allowfullscreen</a:t>
            </a:r>
            <a:r>
              <a:rPr lang="en-US" dirty="0" smtClean="0"/>
              <a:t>&gt;&lt;/</a:t>
            </a:r>
            <a:r>
              <a:rPr lang="en-US" dirty="0" err="1" smtClean="0"/>
              <a:t>iframe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Audacity?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Audacity is a free software program for recording and editing audio. </a:t>
            </a:r>
          </a:p>
          <a:p>
            <a:r>
              <a:rPr lang="en-US" dirty="0" smtClean="0"/>
              <a:t>You can use Audacity to record sounds onto your computer with a microphone or it can open and edit audio files, including tracks downloaded from the internet or copied from CDs. </a:t>
            </a:r>
          </a:p>
          <a:p>
            <a:r>
              <a:rPr lang="en-US" dirty="0" smtClean="0"/>
              <a:t>Audacity can open and save MP3, WAV, AIFF, and several other types of audio files.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09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Audacity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edit recordings with Audacity the same way you edit text with a word processor. Audacity can cut, copy, splice, and mix sounds together. </a:t>
            </a:r>
          </a:p>
          <a:p>
            <a:r>
              <a:rPr lang="en-US" dirty="0" smtClean="0"/>
              <a:t>Filters are included for altering speed and pitch, adding echo or reverb, removing noise from recordings, and 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Functions for Audacity…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recording and importing audio, you can also perform typical editing functions such as:</a:t>
            </a:r>
          </a:p>
          <a:p>
            <a:r>
              <a:rPr lang="en-US" dirty="0" smtClean="0"/>
              <a:t>Cut, Copy and Paste, Delete, Insert Silence, Duplicate, Split audio files.</a:t>
            </a:r>
          </a:p>
          <a:p>
            <a:r>
              <a:rPr lang="en-US" dirty="0" smtClean="0"/>
              <a:t>Apply plug-in effects to any part of the sound</a:t>
            </a:r>
          </a:p>
          <a:p>
            <a:r>
              <a:rPr lang="en-US" dirty="0" smtClean="0"/>
              <a:t>Customize the playback rate for each track</a:t>
            </a:r>
          </a:p>
          <a:p>
            <a:r>
              <a:rPr lang="en-US" dirty="0" smtClean="0"/>
              <a:t>Align audio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Recording audio in languages lessons is an effective way of rehearsing and peer assessing spoken work, raising confidence and improving pronunciation. </a:t>
            </a:r>
          </a:p>
        </p:txBody>
      </p:sp>
    </p:spTree>
    <p:extLst>
      <p:ext uri="{BB962C8B-B14F-4D97-AF65-F5344CB8AC3E}">
        <p14:creationId xmlns:p14="http://schemas.microsoft.com/office/powerpoint/2010/main" val="8095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needed for this to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There are different types of microphone available for recording audio, in the opinion of the tutorial author, a USB 'plug and play' microphone is the easiest to use because it doesn't require any configuring with the computer's sound card and produces great results every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more uses for Audacity…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storytelling</a:t>
            </a:r>
          </a:p>
          <a:p>
            <a:r>
              <a:rPr lang="en-US" sz="9600" dirty="0" smtClean="0"/>
              <a:t>reading famous speeches or student created speeches</a:t>
            </a:r>
          </a:p>
          <a:p>
            <a:r>
              <a:rPr lang="en-US" sz="9600" dirty="0" smtClean="0"/>
              <a:t>recording debates</a:t>
            </a:r>
          </a:p>
          <a:p>
            <a:r>
              <a:rPr lang="en-US" sz="9600" dirty="0" smtClean="0"/>
              <a:t>publishing personal narratives</a:t>
            </a:r>
          </a:p>
          <a:p>
            <a:r>
              <a:rPr lang="en-US" sz="9600" dirty="0" smtClean="0"/>
              <a:t>creating a class storybook</a:t>
            </a:r>
          </a:p>
          <a:p>
            <a:r>
              <a:rPr lang="en-US" sz="9600" dirty="0" smtClean="0"/>
              <a:t>making sound recordings from the first person point of view (diary or journal style)</a:t>
            </a:r>
          </a:p>
        </p:txBody>
      </p:sp>
    </p:spTree>
    <p:extLst>
      <p:ext uri="{BB962C8B-B14F-4D97-AF65-F5344CB8AC3E}">
        <p14:creationId xmlns:p14="http://schemas.microsoft.com/office/powerpoint/2010/main" val="29856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making audio books for younger readers</a:t>
            </a:r>
          </a:p>
          <a:p>
            <a:r>
              <a:rPr lang="en-US" dirty="0" smtClean="0"/>
              <a:t>recording/listening to interviews</a:t>
            </a:r>
          </a:p>
          <a:p>
            <a:r>
              <a:rPr lang="en-US" dirty="0" smtClean="0"/>
              <a:t>recording how-to instructions or directions</a:t>
            </a:r>
          </a:p>
          <a:p>
            <a:r>
              <a:rPr lang="en-US" dirty="0" smtClean="0"/>
              <a:t>create songs with lyrics that match a curricular unit of study</a:t>
            </a:r>
          </a:p>
          <a:p>
            <a:r>
              <a:rPr lang="en-US" dirty="0" smtClean="0"/>
              <a:t>making classroom news reports</a:t>
            </a:r>
          </a:p>
          <a:p>
            <a:r>
              <a:rPr lang="en-US" dirty="0" smtClean="0"/>
              <a:t>using an LCD projector to demonstrate the shape of sound waves</a:t>
            </a:r>
          </a:p>
          <a:p>
            <a:r>
              <a:rPr lang="en-US" dirty="0" smtClean="0"/>
              <a:t>singing or playing instruments in Music class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97ca6ba-a-62cb3a1a-s-sites.googlegroups.com/site/mmlteachingwithtechnology/Home/audacity/createrecording.jpg?attachauth=ANoY7coyNM7j7HrOob3UtO2B5eEs9RU4gfHSdL3JqqaoVidEsMi7q3WSHzf-HZIS6h2MBO6ke_3uQoKXSYEb71MfGpbj9L9rpMQvuX-Sfo8N-C4FDHWCHwcyFZwLBSqqzNm_6zLMXG7uwcv_qT-ScSu_JCmIVcFfmnfmfGlyTy1qdTm7r6II2BfRPZiWJLQU03hPJMVWU92JNpscB9BhigaHxmJa0IB3Zp_BcbU-XnCqG8JMfqivW6v9aUQstTnbiB6TYJQ4ZLdB&amp;attredirects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3405"/>
            <a:ext cx="9791700" cy="706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139</TotalTime>
  <Words>449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PowerPoint Presentation</vt:lpstr>
      <vt:lpstr>What is Audacity?</vt:lpstr>
      <vt:lpstr>What is Audacity used for?</vt:lpstr>
      <vt:lpstr>Other Functions for Audacity…</vt:lpstr>
      <vt:lpstr>Language and Speech</vt:lpstr>
      <vt:lpstr>What is needed for this to work?</vt:lpstr>
      <vt:lpstr>Many more uses for Audacity…</vt:lpstr>
      <vt:lpstr>Other uses…</vt:lpstr>
      <vt:lpstr>PowerPoint Presentation</vt:lpstr>
      <vt:lpstr>PowerPoint Presentation</vt:lpstr>
      <vt:lpstr>You Tube Video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lindz</dc:creator>
  <cp:lastModifiedBy>Turner Center</cp:lastModifiedBy>
  <cp:revision>9</cp:revision>
  <dcterms:created xsi:type="dcterms:W3CDTF">2012-05-24T14:24:29Z</dcterms:created>
  <dcterms:modified xsi:type="dcterms:W3CDTF">2012-05-30T14:59:01Z</dcterms:modified>
</cp:coreProperties>
</file>